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2" r:id="rId3"/>
    <p:sldId id="268" r:id="rId4"/>
    <p:sldId id="264" r:id="rId5"/>
    <p:sldId id="256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7A810-49AF-4A07-9D27-BDB34F3457E8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3B3A9-9109-4F92-AE2D-F981738CA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5E93-1CCC-44DE-A4A4-1459BD826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ACF7B-4200-49FE-B719-2C4E57FB3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0AA38-8731-4A67-8401-0B61E078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AB5-9427-4951-B87B-689847ECF70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6123-B1EB-466D-A314-3842392B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AEB81-0FE1-47DD-9347-ABA2B1AD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45AD-9440-4CCD-B460-C0F5EA731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1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06CD5-75F8-4CBB-B89F-EC2C7A86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536E0-4A6B-4C2D-B8A3-F11959678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055AF-0851-4878-BE4B-E21F758F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AB5-9427-4951-B87B-689847ECF70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3BC23-7DD5-419F-BFAC-3473F228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53EB0-810A-4661-952C-E932CF86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45AD-9440-4CCD-B460-C0F5EA731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6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21BF7F-9D4B-438A-B370-F5F9760E2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49247-2275-4C46-8C79-A964F75E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88C64-D766-4A28-BC3C-4F38B5A4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AB5-9427-4951-B87B-689847ECF70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51F6D-1278-4FFC-9BDB-E5D0A1C3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D1D94-4A41-4F42-B2B7-A3B98058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45AD-9440-4CCD-B460-C0F5EA731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7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7D74-D2B9-4060-93B2-76611317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E738-B707-4CAD-923B-FD353A974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F17D6-A0C1-4FF8-8752-B9D0B81C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AB5-9427-4951-B87B-689847ECF70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7F3FA-B844-4161-9DAE-3D65F3CE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8070B-CC2D-4EB3-9438-A8FBE9BD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45AD-9440-4CCD-B460-C0F5EA731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3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3E00-7CAB-4D1B-A24F-ADFC79C0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2553C-0764-4867-BE9B-AD1846C89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AD4F2-399A-4A51-A3C7-485989B18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AB5-9427-4951-B87B-689847ECF70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E1AB7-AB4F-49AC-AD4D-9F65A3C9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10C51-3398-4864-B70E-24B5F3A6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45AD-9440-4CCD-B460-C0F5EA731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3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BB0D-1B00-4246-80CC-4AA19C5FC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55A23-88E7-4E2D-849A-93BD852E4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C5274-4E5F-40EF-9467-3677848A1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CF8B0-9ED7-4BDB-9AA9-D2E110D1B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AB5-9427-4951-B87B-689847ECF70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647-A928-4333-A7EA-202CA973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10CBF-B1E8-4589-A504-08F17022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45AD-9440-4CCD-B460-C0F5EA731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1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5F5A-AF86-4ABD-8B21-E56E0BEA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AEFB8-CB23-4EFF-BB37-8C1513BA5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183A9-430B-4B90-B1AE-71A2B840A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C8CA-0167-4A67-9A95-4CDAB2D58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0749B-1B71-4016-8248-ED4D181FE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8FB211-4E44-4932-9755-DEAE5652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AB5-9427-4951-B87B-689847ECF70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1E9C0-1CBE-471D-8867-894F3A1C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CAD04-E6BF-4298-B33B-47ABB761F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45AD-9440-4CCD-B460-C0F5EA731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7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8D087-27C9-4E05-996F-E7CE9058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FD4BF-84A8-4550-9BDA-4802FB433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AB5-9427-4951-B87B-689847ECF70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1347CA-034A-4303-9CE8-9B6067CB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735E0-E9C3-490B-AB5D-09D716CA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45AD-9440-4CCD-B460-C0F5EA731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4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38DE1-A8CC-4FF0-856E-740B549B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AB5-9427-4951-B87B-689847ECF70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6BD5A-CA55-408C-997F-848D91F9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EEAD2-EA31-4E1A-87F9-011A6185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45AD-9440-4CCD-B460-C0F5EA731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6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012A-A67B-4834-A8DE-7AB33CC7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C5E95-D195-470F-9B82-EEEE46DD0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1BA5A-1453-4215-96D9-C4CF835C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82829-7520-4808-862F-83273182B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AB5-9427-4951-B87B-689847ECF70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ECECA-D4F4-4642-9B20-7AAA50288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033B3-69F8-4710-A0BA-F5A2B46C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45AD-9440-4CCD-B460-C0F5EA731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2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73E1E-15C8-4851-A542-59973A92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61B11D-8ABE-418E-9D05-C011265E3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6D93E-444A-4598-A1D0-49EFBEEE6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00484-2A9C-408C-BD8E-B648C629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7AB5-9427-4951-B87B-689847ECF70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CC531-233B-49DB-B947-09E0B770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3394D-8E93-4CE9-A605-8D67F28E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45AD-9440-4CCD-B460-C0F5EA731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1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82EC07-BBD1-4A59-BA63-89801270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4EF4B-27AD-4F5F-B5DA-BDAFCD0AC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56281-CCD3-4BCC-9415-688ED5ADB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17AB5-9427-4951-B87B-689847ECF70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CF4C2-9A0F-4F2A-B5B5-B3BB29F0F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1D553-5D36-4DC7-8E90-FF2E8EE6E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45AD-9440-4CCD-B460-C0F5EA731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7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link/w/JUeI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B7Z9MMx-R9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s://video.link/w/QtjK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deo.link/w/5kjKc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video.link/w/sxjKc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video.link/w/juPEc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s://video.link/w/8aoE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deo.link/w/4d7Fc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video.link/w/PthHc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E5FB44-887F-4252-9952-B4DCD1EBD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71" y="643467"/>
            <a:ext cx="6877857" cy="5571065"/>
          </a:xfrm>
          <a:prstGeom prst="rect">
            <a:avLst/>
          </a:prstGeom>
        </p:spPr>
      </p:pic>
      <p:pic>
        <p:nvPicPr>
          <p:cNvPr id="16" name="Graphic 15" descr="Volume with solid fill">
            <a:hlinkClick r:id="rId3"/>
            <a:extLst>
              <a:ext uri="{FF2B5EF4-FFF2-40B4-BE49-F238E27FC236}">
                <a16:creationId xmlns:a16="http://schemas.microsoft.com/office/drawing/2014/main" id="{C8FD2CA3-88B5-4644-A28E-1274E70CC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81894" y="6434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4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6" descr="Text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BBEAA9EE-8726-492F-85F6-7B39C18B8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584" y="643467"/>
            <a:ext cx="3718686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Problem Solving Wheel: Help Kids Solve Their Own Problems - Speech Therapy  Store">
            <a:extLst>
              <a:ext uri="{FF2B5EF4-FFF2-40B4-BE49-F238E27FC236}">
                <a16:creationId xmlns:a16="http://schemas.microsoft.com/office/drawing/2014/main" id="{E6B4AF1D-1FD8-4E9D-8E52-DC8A81AA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922" y="643467"/>
            <a:ext cx="4178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63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1D73B-8D4C-4B65-A8C8-54EB7FC80DAD}"/>
              </a:ext>
            </a:extLst>
          </p:cNvPr>
          <p:cNvSpPr txBox="1"/>
          <p:nvPr/>
        </p:nvSpPr>
        <p:spPr>
          <a:xfrm>
            <a:off x="654849" y="1323975"/>
            <a:ext cx="3384000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What are some of the choices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you can put in your problem-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solving wheel?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>
                  <a:alpha val="6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Think of some things we have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already discussed. Can you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think of anything else you can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alpha val="60000"/>
                  </a:schemeClr>
                </a:solidFill>
              </a:rPr>
              <a:t>add?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A1CE30-3886-43C5-B47D-74505C885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34" y="643469"/>
            <a:ext cx="4192223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3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2C480-B5B5-4D35-9F44-E8240550F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300037"/>
            <a:ext cx="7315200" cy="527819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64D7A-7B06-4F82-9F22-A700A33A6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https://www.overcomingobstacles.org/portal/en/curricula/elementary-k-2/lesson-6-resolving-conflicts#extensions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62210-3EEB-48A4-8592-F449F8D47E62}"/>
              </a:ext>
            </a:extLst>
          </p:cNvPr>
          <p:cNvSpPr txBox="1"/>
          <p:nvPr/>
        </p:nvSpPr>
        <p:spPr>
          <a:xfrm>
            <a:off x="7458075" y="620234"/>
            <a:ext cx="4261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Use your WITS and problem solving</a:t>
            </a:r>
          </a:p>
          <a:p>
            <a:r>
              <a:rPr lang="en-US" dirty="0">
                <a:latin typeface="Comic Sans MS" panose="030F0702030302020204" pitchFamily="66" charset="0"/>
              </a:rPr>
              <a:t>wheel to help you decide what you can</a:t>
            </a:r>
          </a:p>
          <a:p>
            <a:r>
              <a:rPr lang="en-US" dirty="0">
                <a:latin typeface="Comic Sans MS" panose="030F0702030302020204" pitchFamily="66" charset="0"/>
              </a:rPr>
              <a:t>do to resolve conflicts.</a:t>
            </a:r>
          </a:p>
        </p:txBody>
      </p:sp>
      <p:pic>
        <p:nvPicPr>
          <p:cNvPr id="8" name="Picture 7" descr="Magnifying glass and question mark">
            <a:extLst>
              <a:ext uri="{FF2B5EF4-FFF2-40B4-BE49-F238E27FC236}">
                <a16:creationId xmlns:a16="http://schemas.microsoft.com/office/drawing/2014/main" id="{2F699BC9-A005-4A13-8069-2FBB7FC4F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2286036"/>
            <a:ext cx="3340305" cy="18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7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1F8C69-539D-40AD-9A13-81819D8DA10C}"/>
              </a:ext>
            </a:extLst>
          </p:cNvPr>
          <p:cNvSpPr txBox="1"/>
          <p:nvPr/>
        </p:nvSpPr>
        <p:spPr>
          <a:xfrm>
            <a:off x="479394" y="665825"/>
            <a:ext cx="825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6A7E5-C359-4C32-81DC-4092FF85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https://www.overcomingobstacles.org/portal/en/curricula/elementary-k-2/lesson-6-resolving-conflicts#extensions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E6B8AB-4B65-48F4-8A81-5D5F415C5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671260"/>
            <a:ext cx="5114925" cy="238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569A22-5F08-47E2-8A18-DA1075585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5" y="988990"/>
            <a:ext cx="6410325" cy="47529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542B47-C316-4617-AE6E-17F20234D184}"/>
              </a:ext>
            </a:extLst>
          </p:cNvPr>
          <p:cNvSpPr txBox="1"/>
          <p:nvPr/>
        </p:nvSpPr>
        <p:spPr>
          <a:xfrm>
            <a:off x="6800939" y="1371327"/>
            <a:ext cx="51149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helpful to tell someone how their </a:t>
            </a:r>
            <a:r>
              <a:rPr lang="en-US" dirty="0" err="1"/>
              <a:t>behaviour</a:t>
            </a:r>
            <a:endParaRPr lang="en-US" dirty="0"/>
          </a:p>
          <a:p>
            <a:endParaRPr lang="en-US" dirty="0"/>
          </a:p>
          <a:p>
            <a:r>
              <a:rPr lang="en-US" dirty="0"/>
              <a:t>is making you feel. Sometimes that is not easy to do!</a:t>
            </a:r>
          </a:p>
          <a:p>
            <a:endParaRPr lang="en-US" dirty="0"/>
          </a:p>
          <a:p>
            <a:r>
              <a:rPr lang="en-US" dirty="0"/>
              <a:t>Practice by completing the “I Statements” that go </a:t>
            </a:r>
          </a:p>
          <a:p>
            <a:endParaRPr lang="en-US" dirty="0"/>
          </a:p>
          <a:p>
            <a:r>
              <a:rPr lang="en-US" dirty="0"/>
              <a:t>with each scenario.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40A721-9D5D-4B84-81A7-228870F2D198}"/>
              </a:ext>
            </a:extLst>
          </p:cNvPr>
          <p:cNvSpPr txBox="1"/>
          <p:nvPr/>
        </p:nvSpPr>
        <p:spPr>
          <a:xfrm>
            <a:off x="8329612" y="665825"/>
            <a:ext cx="140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Grades 3-5</a:t>
            </a:r>
          </a:p>
        </p:txBody>
      </p:sp>
    </p:spTree>
    <p:extLst>
      <p:ext uri="{BB962C8B-B14F-4D97-AF65-F5344CB8AC3E}">
        <p14:creationId xmlns:p14="http://schemas.microsoft.com/office/powerpoint/2010/main" val="208146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1C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imeline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D542B17C-DF2F-42CB-9341-2FF54DF62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088" y="806754"/>
            <a:ext cx="4745755" cy="524392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alendar, map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4CD400D8-5088-4F08-9876-C39C75833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172" y="798656"/>
            <a:ext cx="2892417" cy="287072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00200FC1-913F-4D2D-96AA-1445BD87A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9838" y="4446259"/>
            <a:ext cx="2849084" cy="16086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C56230-89B4-40C5-9E2A-71407645AA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631" y="144340"/>
            <a:ext cx="1263044" cy="6794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B002C0-D31F-4EB4-A83F-B2D9B6D4A80E}"/>
              </a:ext>
            </a:extLst>
          </p:cNvPr>
          <p:cNvSpPr txBox="1"/>
          <p:nvPr/>
        </p:nvSpPr>
        <p:spPr>
          <a:xfrm>
            <a:off x="2184450" y="6430072"/>
            <a:ext cx="352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WITS library stories to choose from </a:t>
            </a:r>
          </a:p>
        </p:txBody>
      </p:sp>
    </p:spTree>
    <p:extLst>
      <p:ext uri="{BB962C8B-B14F-4D97-AF65-F5344CB8AC3E}">
        <p14:creationId xmlns:p14="http://schemas.microsoft.com/office/powerpoint/2010/main" val="27849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hlinkClick r:id="rId2"/>
            <a:extLst>
              <a:ext uri="{FF2B5EF4-FFF2-40B4-BE49-F238E27FC236}">
                <a16:creationId xmlns:a16="http://schemas.microsoft.com/office/drawing/2014/main" id="{03780AAF-E1D7-4A19-842F-FCCE85130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" y="1814031"/>
            <a:ext cx="2560320" cy="3223791"/>
          </a:xfrm>
          <a:prstGeom prst="rect">
            <a:avLst/>
          </a:prstGeom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8D5CD3CA-8C6B-44A8-9DAB-7DFA3BC19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631" y="1838702"/>
            <a:ext cx="2560320" cy="3174450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68AB2B91-E8A9-4847-94D7-F2F35AFE0B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726" y="2145767"/>
            <a:ext cx="2560320" cy="2560320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82E6A9CA-164D-4DB5-A123-7B8EF8FC1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0662" y="2200174"/>
            <a:ext cx="2560320" cy="24515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89FAC0-4F9C-40EC-BC2C-2DCCB2EABC15}"/>
              </a:ext>
            </a:extLst>
          </p:cNvPr>
          <p:cNvSpPr txBox="1"/>
          <p:nvPr/>
        </p:nvSpPr>
        <p:spPr>
          <a:xfrm>
            <a:off x="3354631" y="5610688"/>
            <a:ext cx="631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Choose a story to listen to. Which WITS are the characters using? </a:t>
            </a:r>
          </a:p>
        </p:txBody>
      </p:sp>
    </p:spTree>
    <p:extLst>
      <p:ext uri="{BB962C8B-B14F-4D97-AF65-F5344CB8AC3E}">
        <p14:creationId xmlns:p14="http://schemas.microsoft.com/office/powerpoint/2010/main" val="321559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148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Bowes, Alicia (ASD-S)</dc:creator>
  <cp:lastModifiedBy>MacDonald, Denise (ASD-S)</cp:lastModifiedBy>
  <cp:revision>5</cp:revision>
  <dcterms:created xsi:type="dcterms:W3CDTF">2021-11-10T17:10:37Z</dcterms:created>
  <dcterms:modified xsi:type="dcterms:W3CDTF">2021-11-13T13:39:32Z</dcterms:modified>
</cp:coreProperties>
</file>